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229613"/>
            <a:ext cx="551243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3.1 </a:t>
            </a:r>
            <a:r>
              <a:rPr dirty="0" sz="1400" spc="-5" b="1">
                <a:latin typeface="Times New Roman"/>
                <a:cs typeface="Times New Roman"/>
              </a:rPr>
              <a:t>Stress Equation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Compatability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97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below, </a:t>
            </a:r>
            <a:r>
              <a:rPr dirty="0" sz="1200">
                <a:latin typeface="Times New Roman"/>
                <a:cs typeface="Times New Roman"/>
              </a:rPr>
              <a:t>one can easily see that the overall </a:t>
            </a:r>
            <a:r>
              <a:rPr dirty="0" sz="1200" spc="-5">
                <a:latin typeface="Times New Roman"/>
                <a:cs typeface="Times New Roman"/>
              </a:rPr>
              <a:t>elongation </a:t>
            </a:r>
            <a:r>
              <a:rPr dirty="0" sz="1200">
                <a:latin typeface="Times New Roman"/>
                <a:cs typeface="Times New Roman"/>
              </a:rPr>
              <a:t>of the bar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zero since it </a:t>
            </a:r>
            <a:r>
              <a:rPr dirty="0" sz="1200" spc="-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fixed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ends.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called geometric </a:t>
            </a:r>
            <a:r>
              <a:rPr dirty="0" sz="1200">
                <a:latin typeface="Times New Roman"/>
                <a:cs typeface="Times New Roman"/>
              </a:rPr>
              <a:t>compatibility of </a:t>
            </a:r>
            <a:r>
              <a:rPr dirty="0" sz="1200" spc="-5">
                <a:latin typeface="Times New Roman"/>
                <a:cs typeface="Times New Roman"/>
              </a:rPr>
              <a:t>deformation, which provides  an additional equation </a:t>
            </a:r>
            <a:r>
              <a:rPr dirty="0" sz="1200">
                <a:latin typeface="Times New Roman"/>
                <a:cs typeface="Times New Roman"/>
              </a:rPr>
              <a:t>for the solution of this problem. The </a:t>
            </a:r>
            <a:r>
              <a:rPr dirty="0" sz="1200" spc="-5">
                <a:latin typeface="Times New Roman"/>
                <a:cs typeface="Times New Roman"/>
              </a:rPr>
              <a:t>total deformation </a:t>
            </a:r>
            <a:r>
              <a:rPr dirty="0" sz="1200">
                <a:latin typeface="Times New Roman"/>
                <a:cs typeface="Times New Roman"/>
              </a:rPr>
              <a:t>of the bar </a:t>
            </a:r>
            <a:r>
              <a:rPr dirty="0" sz="1200" spc="-5">
                <a:latin typeface="Times New Roman"/>
                <a:cs typeface="Times New Roman"/>
              </a:rPr>
              <a:t>is  calculated considering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combined </a:t>
            </a:r>
            <a:r>
              <a:rPr dirty="0" sz="1200">
                <a:latin typeface="Times New Roman"/>
                <a:cs typeface="Times New Roman"/>
              </a:rPr>
              <a:t>action of the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unknown support </a:t>
            </a:r>
            <a:r>
              <a:rPr dirty="0" sz="1200" spc="-5">
                <a:latin typeface="Times New Roman"/>
                <a:cs typeface="Times New Roman"/>
              </a:rPr>
              <a:t>reactions and </a:t>
            </a:r>
            <a:r>
              <a:rPr dirty="0" sz="1200">
                <a:latin typeface="Times New Roman"/>
                <a:cs typeface="Times New Roman"/>
              </a:rPr>
              <a:t>the  externally </a:t>
            </a:r>
            <a:r>
              <a:rPr dirty="0" sz="1200" spc="-5">
                <a:latin typeface="Times New Roman"/>
                <a:cs typeface="Times New Roman"/>
              </a:rPr>
              <a:t>applied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loads.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5316" y="2847937"/>
            <a:ext cx="2083529" cy="614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2050" y="3538220"/>
            <a:ext cx="5168392" cy="4485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6177153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Exa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spc="-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894" y="1075055"/>
            <a:ext cx="6744970" cy="648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231138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Exa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spc="-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815" y="1607819"/>
            <a:ext cx="6743065" cy="7607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234185"/>
            <a:ext cx="2794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H.W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1180" y="1595755"/>
            <a:ext cx="6866890" cy="8247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</dc:creator>
  <dcterms:created xsi:type="dcterms:W3CDTF">2018-11-09T13:00:23Z</dcterms:created>
  <dcterms:modified xsi:type="dcterms:W3CDTF">2018-11-09T13:00:23Z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2018-10-16T00:00:00Z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2018-11-09T00:00:00Z</vt:filetime>
  </property>
</Properties>
</file>